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8" r:id="rId4"/>
    <p:sldId id="257" r:id="rId5"/>
    <p:sldId id="259" r:id="rId6"/>
    <p:sldId id="263" r:id="rId7"/>
    <p:sldId id="262" r:id="rId8"/>
    <p:sldId id="260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뱀 게임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임태윤</a:t>
            </a:r>
            <a:endParaRPr lang="en-US" altLang="ko-KR" dirty="0" smtClean="0"/>
          </a:p>
          <a:p>
            <a:r>
              <a:rPr lang="ko-KR" altLang="en-US" dirty="0" smtClean="0"/>
              <a:t>유수원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3841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517" y="-222953"/>
            <a:ext cx="9905998" cy="1905000"/>
          </a:xfrm>
        </p:spPr>
        <p:txBody>
          <a:bodyPr/>
          <a:lstStyle/>
          <a:p>
            <a:r>
              <a:rPr lang="ko-KR" altLang="en-US" dirty="0" smtClean="0"/>
              <a:t>시연 동영상</a:t>
            </a:r>
            <a:endParaRPr lang="ko-KR" altLang="en-US" dirty="0"/>
          </a:p>
        </p:txBody>
      </p:sp>
      <p:pic>
        <p:nvPicPr>
          <p:cNvPr id="4" name="KakaoTalk_Video_20191209_1611_46_39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0370" y="1430038"/>
            <a:ext cx="9729562" cy="5101552"/>
          </a:xfrm>
        </p:spPr>
      </p:pic>
      <p:sp>
        <p:nvSpPr>
          <p:cNvPr id="5" name="TextBox 4"/>
          <p:cNvSpPr txBox="1"/>
          <p:nvPr/>
        </p:nvSpPr>
        <p:spPr>
          <a:xfrm>
            <a:off x="152517" y="2852920"/>
            <a:ext cx="248908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뱀 머리 </a:t>
            </a:r>
            <a:r>
              <a:rPr lang="en-US" altLang="ko-KR" dirty="0" smtClean="0"/>
              <a:t>= </a:t>
            </a:r>
            <a:r>
              <a:rPr lang="ko-KR" altLang="en-US" dirty="0" smtClean="0"/>
              <a:t>초록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뱀 몸체 </a:t>
            </a:r>
            <a:r>
              <a:rPr lang="en-US" altLang="ko-KR" dirty="0" smtClean="0"/>
              <a:t>= </a:t>
            </a:r>
            <a:r>
              <a:rPr lang="ko-KR" altLang="en-US" dirty="0" smtClean="0"/>
              <a:t>파랑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벽 </a:t>
            </a:r>
            <a:r>
              <a:rPr lang="en-US" altLang="ko-KR" dirty="0" smtClean="0"/>
              <a:t>= </a:t>
            </a:r>
            <a:r>
              <a:rPr lang="ko-KR" altLang="en-US" dirty="0" smtClean="0"/>
              <a:t>노랑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쥐</a:t>
            </a:r>
            <a:r>
              <a:rPr lang="en-US" altLang="ko-KR" dirty="0" smtClean="0"/>
              <a:t>= </a:t>
            </a:r>
            <a:r>
              <a:rPr lang="ko-KR" altLang="en-US" dirty="0" smtClean="0"/>
              <a:t>빨강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게임 오버 </a:t>
            </a:r>
            <a:r>
              <a:rPr lang="en-US" altLang="ko-KR" dirty="0" smtClean="0"/>
              <a:t>=</a:t>
            </a:r>
            <a:r>
              <a:rPr lang="ko-KR" altLang="en-US" dirty="0" smtClean="0"/>
              <a:t>빨강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0125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3" y="171513"/>
            <a:ext cx="9905998" cy="709378"/>
          </a:xfrm>
        </p:spPr>
        <p:txBody>
          <a:bodyPr/>
          <a:lstStyle/>
          <a:p>
            <a:r>
              <a:rPr lang="ko-KR" altLang="en-US" dirty="0" smtClean="0"/>
              <a:t>게임의 규칙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1413" y="171513"/>
            <a:ext cx="9905998" cy="52242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 </a:t>
            </a:r>
            <a:r>
              <a:rPr lang="en-US" altLang="ko-KR" dirty="0" smtClean="0"/>
              <a:t>1. </a:t>
            </a:r>
            <a:r>
              <a:rPr lang="ko-KR" altLang="en-US" dirty="0"/>
              <a:t>뱀은 </a:t>
            </a:r>
            <a:r>
              <a:rPr lang="ko-KR" altLang="en-US" dirty="0" smtClean="0"/>
              <a:t>생쥐를 </a:t>
            </a:r>
            <a:r>
              <a:rPr lang="ko-KR" altLang="en-US" dirty="0"/>
              <a:t>먹을 경우 크기 증가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/>
              <a:t> </a:t>
            </a:r>
            <a:r>
              <a:rPr lang="en-US" altLang="ko-KR" dirty="0" smtClean="0"/>
              <a:t>2, </a:t>
            </a:r>
            <a:r>
              <a:rPr lang="ko-KR" altLang="en-US" dirty="0"/>
              <a:t>뱀의 크기는 최대 </a:t>
            </a:r>
            <a:r>
              <a:rPr lang="en-US" altLang="ko-KR" dirty="0" smtClean="0"/>
              <a:t>256( </a:t>
            </a:r>
            <a:r>
              <a:rPr lang="ko-KR" altLang="en-US" dirty="0"/>
              <a:t>머리 </a:t>
            </a:r>
            <a:r>
              <a:rPr lang="en-US" altLang="ko-KR" dirty="0"/>
              <a:t>+ </a:t>
            </a:r>
            <a:r>
              <a:rPr lang="ko-KR" altLang="en-US" dirty="0"/>
              <a:t>꼬리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/>
              <a:t> </a:t>
            </a:r>
            <a:r>
              <a:rPr lang="en-US" altLang="ko-KR" dirty="0" smtClean="0"/>
              <a:t>3. </a:t>
            </a:r>
            <a:r>
              <a:rPr lang="ko-KR" altLang="en-US" dirty="0" smtClean="0"/>
              <a:t>뱀이 의도치 않은 충돌을 할 경우 빨간 화면이 뜨면서 게임이 종료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222" y="4697345"/>
            <a:ext cx="4781550" cy="174307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222" y="3652729"/>
            <a:ext cx="3946638" cy="53630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222" y="1389203"/>
            <a:ext cx="4067175" cy="182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93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1394" y="0"/>
            <a:ext cx="10116177" cy="1082615"/>
          </a:xfrm>
        </p:spPr>
        <p:txBody>
          <a:bodyPr/>
          <a:lstStyle/>
          <a:p>
            <a:r>
              <a:rPr lang="en-US" altLang="ko-KR" dirty="0" smtClean="0"/>
              <a:t>VGA </a:t>
            </a:r>
            <a:r>
              <a:rPr lang="ko-KR" altLang="en-US" dirty="0" smtClean="0"/>
              <a:t>포맷</a:t>
            </a:r>
            <a:endParaRPr lang="ko-KR" altLang="en-US" dirty="0"/>
          </a:p>
        </p:txBody>
      </p:sp>
      <p:graphicFrame>
        <p:nvGraphicFramePr>
          <p:cNvPr id="6" name="내용 개체 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5183214"/>
              </p:ext>
            </p:extLst>
          </p:nvPr>
        </p:nvGraphicFramePr>
        <p:xfrm>
          <a:off x="836342" y="803173"/>
          <a:ext cx="10006280" cy="19164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2818"/>
                <a:gridCol w="908438"/>
                <a:gridCol w="1000628"/>
                <a:gridCol w="1000628"/>
                <a:gridCol w="1000628"/>
                <a:gridCol w="1000628"/>
                <a:gridCol w="1000628"/>
                <a:gridCol w="1000628"/>
                <a:gridCol w="1000628"/>
                <a:gridCol w="1000628"/>
              </a:tblGrid>
              <a:tr h="45610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Format</a:t>
                      </a:r>
                      <a:endParaRPr lang="ko-KR" alt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Clock</a:t>
                      </a:r>
                      <a:endParaRPr lang="ko-KR" altLang="en-US" dirty="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Horizontal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Vertical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820286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Active</a:t>
                      </a:r>
                    </a:p>
                    <a:p>
                      <a:pPr algn="ctr" latinLnBrk="1"/>
                      <a:r>
                        <a:rPr lang="en-US" altLang="ko-KR" dirty="0" smtClean="0"/>
                        <a:t>Video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Front</a:t>
                      </a:r>
                    </a:p>
                    <a:p>
                      <a:pPr algn="ctr" latinLnBrk="1"/>
                      <a:r>
                        <a:rPr lang="en-US" altLang="ko-KR" dirty="0" smtClean="0"/>
                        <a:t>Porch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Sync</a:t>
                      </a:r>
                    </a:p>
                    <a:p>
                      <a:pPr algn="ctr" latinLnBrk="1"/>
                      <a:r>
                        <a:rPr lang="en-US" altLang="ko-KR" dirty="0" smtClean="0"/>
                        <a:t>Pulse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Back</a:t>
                      </a:r>
                    </a:p>
                    <a:p>
                      <a:pPr algn="ctr" latinLnBrk="1"/>
                      <a:r>
                        <a:rPr lang="en-US" altLang="ko-KR" dirty="0" smtClean="0"/>
                        <a:t>Porch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Active</a:t>
                      </a:r>
                    </a:p>
                    <a:p>
                      <a:pPr algn="ctr" latinLnBrk="1"/>
                      <a:r>
                        <a:rPr lang="en-US" altLang="ko-KR" dirty="0" smtClean="0"/>
                        <a:t>Video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Front</a:t>
                      </a:r>
                    </a:p>
                    <a:p>
                      <a:pPr algn="ctr" latinLnBrk="1"/>
                      <a:r>
                        <a:rPr lang="en-US" altLang="ko-KR" dirty="0" smtClean="0"/>
                        <a:t>Porch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Sync</a:t>
                      </a:r>
                    </a:p>
                    <a:p>
                      <a:pPr algn="ctr" latinLnBrk="1"/>
                      <a:r>
                        <a:rPr lang="en-US" altLang="ko-KR" dirty="0" smtClean="0"/>
                        <a:t>Pulse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Back</a:t>
                      </a:r>
                    </a:p>
                    <a:p>
                      <a:pPr algn="ctr" latinLnBrk="1"/>
                      <a:r>
                        <a:rPr lang="en-US" altLang="ko-KR" dirty="0" smtClean="0"/>
                        <a:t>Porch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4752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640x480</a:t>
                      </a:r>
                    </a:p>
                    <a:p>
                      <a:pPr algn="ctr" latinLnBrk="1"/>
                      <a:r>
                        <a:rPr lang="en-US" altLang="ko-KR" dirty="0" smtClean="0"/>
                        <a:t>60Hz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25.175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640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480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32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698273" y="3257231"/>
            <a:ext cx="4939991" cy="1795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443" y="3521275"/>
            <a:ext cx="64119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 </a:t>
            </a:r>
            <a:r>
              <a:rPr lang="en-US" altLang="ko-KR" dirty="0" smtClean="0"/>
              <a:t>25MHz </a:t>
            </a:r>
            <a:r>
              <a:rPr lang="ko-KR" altLang="en-US" dirty="0" err="1" smtClean="0"/>
              <a:t>클록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픽셀 </a:t>
            </a:r>
            <a:r>
              <a:rPr lang="ko-KR" altLang="en-US" dirty="0" err="1" smtClean="0"/>
              <a:t>클록</a:t>
            </a:r>
            <a:r>
              <a:rPr lang="en-US" altLang="ko-KR" dirty="0" smtClean="0"/>
              <a:t>)</a:t>
            </a:r>
            <a:r>
              <a:rPr lang="ko-KR" altLang="en-US" dirty="0" smtClean="0"/>
              <a:t>으로 카운터 증가</a:t>
            </a:r>
          </a:p>
          <a:p>
            <a:r>
              <a:rPr lang="ko-KR" altLang="en-US" dirty="0" smtClean="0"/>
              <a:t> 픽셀</a:t>
            </a:r>
            <a:r>
              <a:rPr lang="ko-KR" altLang="en-US" dirty="0"/>
              <a:t> 카운터</a:t>
            </a:r>
            <a:r>
              <a:rPr lang="ko-KR" altLang="en-US" dirty="0" smtClean="0"/>
              <a:t> 수 </a:t>
            </a:r>
            <a:r>
              <a:rPr lang="en-US" altLang="ko-KR" dirty="0" smtClean="0"/>
              <a:t>&lt;0 ~ 639&gt; : </a:t>
            </a:r>
            <a:r>
              <a:rPr lang="ko-KR" altLang="en-US" dirty="0" smtClean="0"/>
              <a:t>표시 켜짐</a:t>
            </a:r>
          </a:p>
          <a:p>
            <a:r>
              <a:rPr lang="ko-KR" altLang="en-US" dirty="0" smtClean="0"/>
              <a:t> 픽셀 </a:t>
            </a:r>
            <a:r>
              <a:rPr lang="ko-KR" altLang="en-US" dirty="0"/>
              <a:t>카운터 </a:t>
            </a:r>
            <a:r>
              <a:rPr lang="ko-KR" altLang="en-US" dirty="0" smtClean="0"/>
              <a:t>수 </a:t>
            </a:r>
            <a:r>
              <a:rPr lang="en-US" altLang="ko-KR" dirty="0" smtClean="0"/>
              <a:t>&lt;640~ 792&gt; : </a:t>
            </a:r>
            <a:r>
              <a:rPr lang="ko-KR" altLang="en-US" dirty="0" smtClean="0"/>
              <a:t>디스플레이 꺼짐</a:t>
            </a:r>
          </a:p>
          <a:p>
            <a:r>
              <a:rPr lang="ko-KR" altLang="en-US" dirty="0" smtClean="0"/>
              <a:t> 픽셀</a:t>
            </a:r>
            <a:r>
              <a:rPr lang="ko-KR" altLang="en-US" dirty="0"/>
              <a:t> 카운터</a:t>
            </a:r>
            <a:r>
              <a:rPr lang="ko-KR" altLang="en-US" dirty="0" smtClean="0"/>
              <a:t> 수 </a:t>
            </a:r>
            <a:r>
              <a:rPr lang="en-US" altLang="ko-KR" dirty="0" smtClean="0"/>
              <a:t>&lt;654~ 746&gt; : 92 </a:t>
            </a:r>
            <a:r>
              <a:rPr lang="ko-KR" altLang="en-US" dirty="0" smtClean="0"/>
              <a:t>픽셀에 대한 </a:t>
            </a:r>
            <a:r>
              <a:rPr lang="en-US" altLang="ko-KR" dirty="0" smtClean="0"/>
              <a:t>HS </a:t>
            </a:r>
            <a:r>
              <a:rPr lang="ko-KR" altLang="en-US" dirty="0" smtClean="0"/>
              <a:t>펄스 활성</a:t>
            </a:r>
          </a:p>
          <a:p>
            <a:r>
              <a:rPr lang="ko-KR" altLang="en-US" dirty="0" smtClean="0"/>
              <a:t> 픽셀 </a:t>
            </a:r>
            <a:r>
              <a:rPr lang="ko-KR" altLang="en-US" dirty="0"/>
              <a:t>카운터 </a:t>
            </a:r>
            <a:r>
              <a:rPr lang="ko-KR" altLang="en-US" dirty="0" smtClean="0"/>
              <a:t>수 </a:t>
            </a:r>
            <a:r>
              <a:rPr lang="en-US" altLang="ko-KR" dirty="0" smtClean="0"/>
              <a:t>792: </a:t>
            </a:r>
            <a:r>
              <a:rPr lang="ko-KR" altLang="en-US" dirty="0" smtClean="0"/>
              <a:t>픽셀 카운터 재설정</a:t>
            </a:r>
          </a:p>
          <a:p>
            <a:r>
              <a:rPr lang="ko-KR" altLang="en-US" dirty="0" smtClean="0"/>
              <a:t> 대부분의 모니터에서 </a:t>
            </a:r>
            <a:r>
              <a:rPr lang="en-US" altLang="ko-KR" dirty="0" smtClean="0"/>
              <a:t>HS </a:t>
            </a:r>
            <a:r>
              <a:rPr lang="ko-KR" altLang="en-US" dirty="0" smtClean="0"/>
              <a:t>펄스가 활성 낮음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813395" y="3588181"/>
            <a:ext cx="58320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 </a:t>
            </a:r>
            <a:r>
              <a:rPr lang="en-US" altLang="ko-KR" dirty="0"/>
              <a:t>800 </a:t>
            </a:r>
            <a:r>
              <a:rPr lang="ko-KR" altLang="en-US" dirty="0"/>
              <a:t>픽셀마다 카운터 증가</a:t>
            </a:r>
          </a:p>
          <a:p>
            <a:r>
              <a:rPr lang="ko-KR" altLang="en-US" dirty="0"/>
              <a:t> </a:t>
            </a:r>
            <a:r>
              <a:rPr lang="ko-KR" altLang="en-US" dirty="0" smtClean="0"/>
              <a:t>라인 카운터 </a:t>
            </a:r>
            <a:r>
              <a:rPr lang="ko-KR" altLang="en-US" dirty="0"/>
              <a:t>수 </a:t>
            </a:r>
            <a:r>
              <a:rPr lang="en-US" altLang="ko-KR" dirty="0"/>
              <a:t>&lt;0 ~ 479&gt; : </a:t>
            </a:r>
            <a:r>
              <a:rPr lang="ko-KR" altLang="en-US" dirty="0"/>
              <a:t>표시 켜짐</a:t>
            </a:r>
          </a:p>
          <a:p>
            <a:r>
              <a:rPr lang="ko-KR" altLang="en-US" dirty="0"/>
              <a:t> 라인 카운터 수 </a:t>
            </a:r>
            <a:r>
              <a:rPr lang="en-US" altLang="ko-KR" dirty="0" smtClean="0"/>
              <a:t>&lt;480~524&gt; :</a:t>
            </a:r>
            <a:r>
              <a:rPr lang="ko-KR" altLang="en-US" dirty="0" smtClean="0"/>
              <a:t>표시 꺼짐</a:t>
            </a:r>
            <a:endParaRPr lang="en-US" altLang="ko-KR" dirty="0" smtClean="0"/>
          </a:p>
          <a:p>
            <a:r>
              <a:rPr lang="en-US" altLang="ko-KR" dirty="0" smtClean="0"/>
              <a:t> </a:t>
            </a:r>
            <a:r>
              <a:rPr lang="ko-KR" altLang="en-US" dirty="0"/>
              <a:t>라인 카운터 수</a:t>
            </a:r>
            <a:r>
              <a:rPr lang="ko-KR" altLang="en-US" dirty="0" smtClean="0"/>
              <a:t> </a:t>
            </a:r>
            <a:r>
              <a:rPr lang="en-US" altLang="ko-KR" dirty="0" smtClean="0"/>
              <a:t>&lt;490~492&gt; : </a:t>
            </a:r>
            <a:r>
              <a:rPr lang="en-US" altLang="ko-KR" dirty="0"/>
              <a:t>VS </a:t>
            </a:r>
            <a:r>
              <a:rPr lang="ko-KR" altLang="en-US" dirty="0"/>
              <a:t>펄스 활성</a:t>
            </a:r>
          </a:p>
          <a:p>
            <a:r>
              <a:rPr lang="ko-KR" altLang="en-US" dirty="0"/>
              <a:t> 라인 카운터 수</a:t>
            </a:r>
            <a:r>
              <a:rPr lang="ko-KR" altLang="en-US" dirty="0" smtClean="0"/>
              <a:t> </a:t>
            </a:r>
            <a:r>
              <a:rPr lang="en-US" altLang="ko-KR" dirty="0"/>
              <a:t>524 : </a:t>
            </a:r>
            <a:r>
              <a:rPr lang="ko-KR" altLang="en-US" dirty="0"/>
              <a:t>라인 카운터 재설정</a:t>
            </a:r>
          </a:p>
          <a:p>
            <a:r>
              <a:rPr lang="ko-KR" altLang="en-US" dirty="0"/>
              <a:t> </a:t>
            </a:r>
            <a:r>
              <a:rPr lang="en-US" altLang="ko-KR" dirty="0"/>
              <a:t>VS </a:t>
            </a:r>
            <a:r>
              <a:rPr lang="ko-KR" altLang="en-US" dirty="0"/>
              <a:t>펄스는 대부분의 모니터에서 활성 낮음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1444" y="3045357"/>
            <a:ext cx="4705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/>
              <a:t>수평</a:t>
            </a:r>
            <a:endParaRPr lang="ko-KR" alt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6813395" y="3045357"/>
            <a:ext cx="4137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/>
              <a:t>수직</a:t>
            </a:r>
            <a:endParaRPr lang="ko-KR" altLang="en-US" b="1" dirty="0"/>
          </a:p>
        </p:txBody>
      </p:sp>
      <p:grpSp>
        <p:nvGrpSpPr>
          <p:cNvPr id="34" name="그룹 33"/>
          <p:cNvGrpSpPr/>
          <p:nvPr/>
        </p:nvGrpSpPr>
        <p:grpSpPr>
          <a:xfrm>
            <a:off x="273653" y="5384902"/>
            <a:ext cx="5424620" cy="936893"/>
            <a:chOff x="1687830" y="3412490"/>
            <a:chExt cx="8300034" cy="1333500"/>
          </a:xfrm>
        </p:grpSpPr>
        <p:grpSp>
          <p:nvGrpSpPr>
            <p:cNvPr id="35" name="그룹 34"/>
            <p:cNvGrpSpPr/>
            <p:nvPr/>
          </p:nvGrpSpPr>
          <p:grpSpPr>
            <a:xfrm>
              <a:off x="1687830" y="3412490"/>
              <a:ext cx="8300034" cy="1333500"/>
              <a:chOff x="1687830" y="3412490"/>
              <a:chExt cx="8300034" cy="1333500"/>
            </a:xfrm>
          </p:grpSpPr>
          <p:pic>
            <p:nvPicPr>
              <p:cNvPr id="40" name="그림 39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687830" y="3412490"/>
                <a:ext cx="8300034" cy="1333500"/>
              </a:xfrm>
              <a:prstGeom prst="rect">
                <a:avLst/>
              </a:prstGeom>
            </p:spPr>
          </p:pic>
          <p:sp>
            <p:nvSpPr>
              <p:cNvPr id="41" name="직사각형 40"/>
              <p:cNvSpPr/>
              <p:nvPr/>
            </p:nvSpPr>
            <p:spPr>
              <a:xfrm>
                <a:off x="7559040" y="3990517"/>
                <a:ext cx="878840" cy="225884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직사각형 41"/>
              <p:cNvSpPr/>
              <p:nvPr/>
            </p:nvSpPr>
            <p:spPr>
              <a:xfrm>
                <a:off x="8351520" y="4042499"/>
                <a:ext cx="706120" cy="173901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6" name="직사각형 35"/>
            <p:cNvSpPr/>
            <p:nvPr/>
          </p:nvSpPr>
          <p:spPr>
            <a:xfrm>
              <a:off x="6787566" y="4017527"/>
              <a:ext cx="416560" cy="18746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728657" y="3980518"/>
              <a:ext cx="699967" cy="3614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 smtClean="0">
                  <a:solidFill>
                    <a:srgbClr val="0070C0"/>
                  </a:solidFill>
                  <a:latin typeface="+mn-ea"/>
                </a:rPr>
                <a:t>639</a:t>
              </a:r>
              <a:endParaRPr lang="ko-KR" altLang="en-US" sz="1050" b="1" dirty="0">
                <a:solidFill>
                  <a:srgbClr val="0070C0"/>
                </a:solidFill>
                <a:latin typeface="+mn-ea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428624" y="4014276"/>
              <a:ext cx="1162632" cy="3614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 smtClean="0">
                  <a:solidFill>
                    <a:srgbClr val="0070C0"/>
                  </a:solidFill>
                  <a:latin typeface="+mn-ea"/>
                </a:rPr>
                <a:t>654-746</a:t>
              </a:r>
              <a:endParaRPr lang="ko-KR" altLang="en-US" sz="1050" b="1" dirty="0">
                <a:solidFill>
                  <a:srgbClr val="0070C0"/>
                </a:solidFill>
                <a:latin typeface="+mn-ea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628670" y="3980518"/>
              <a:ext cx="711700" cy="3614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 smtClean="0">
                  <a:solidFill>
                    <a:srgbClr val="0070C0"/>
                  </a:solidFill>
                  <a:latin typeface="+mn-ea"/>
                </a:rPr>
                <a:t>792</a:t>
              </a:r>
              <a:endParaRPr lang="ko-KR" altLang="en-US" sz="1050" b="1" dirty="0">
                <a:solidFill>
                  <a:srgbClr val="0070C0"/>
                </a:solidFill>
                <a:latin typeface="+mn-ea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6434220" y="5342507"/>
            <a:ext cx="5117131" cy="979288"/>
            <a:chOff x="1706880" y="5275262"/>
            <a:chExt cx="8280984" cy="1285875"/>
          </a:xfrm>
        </p:grpSpPr>
        <p:grpSp>
          <p:nvGrpSpPr>
            <p:cNvPr id="44" name="그룹 43"/>
            <p:cNvGrpSpPr/>
            <p:nvPr/>
          </p:nvGrpSpPr>
          <p:grpSpPr>
            <a:xfrm>
              <a:off x="1706880" y="5275262"/>
              <a:ext cx="8280984" cy="1285875"/>
              <a:chOff x="1706880" y="5275262"/>
              <a:chExt cx="8280984" cy="1285875"/>
            </a:xfrm>
          </p:grpSpPr>
          <p:pic>
            <p:nvPicPr>
              <p:cNvPr id="49" name="그림 4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6880" y="5275262"/>
                <a:ext cx="8280984" cy="1285875"/>
              </a:xfrm>
              <a:prstGeom prst="rect">
                <a:avLst/>
              </a:prstGeom>
            </p:spPr>
          </p:pic>
          <p:sp>
            <p:nvSpPr>
              <p:cNvPr id="50" name="직사각형 49"/>
              <p:cNvSpPr/>
              <p:nvPr/>
            </p:nvSpPr>
            <p:spPr>
              <a:xfrm>
                <a:off x="7259320" y="5865417"/>
                <a:ext cx="838200" cy="228601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8229600" y="5887718"/>
                <a:ext cx="660400" cy="106681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5" name="직사각형 44"/>
            <p:cNvSpPr/>
            <p:nvPr/>
          </p:nvSpPr>
          <p:spPr>
            <a:xfrm>
              <a:off x="6543726" y="5861874"/>
              <a:ext cx="416560" cy="18746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728658" y="5777766"/>
              <a:ext cx="961691" cy="281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 smtClean="0">
                  <a:solidFill>
                    <a:srgbClr val="0070C0"/>
                  </a:solidFill>
                  <a:latin typeface="+mn-ea"/>
                </a:rPr>
                <a:t>479</a:t>
              </a:r>
              <a:endParaRPr lang="ko-KR" altLang="en-US" sz="1050" b="1" dirty="0">
                <a:solidFill>
                  <a:srgbClr val="0070C0"/>
                </a:solidFill>
                <a:latin typeface="+mn-ea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353810" y="5777767"/>
              <a:ext cx="1292642" cy="273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70C0"/>
                  </a:solidFill>
                  <a:latin typeface="+mn-ea"/>
                </a:rPr>
                <a:t>489-491</a:t>
              </a:r>
              <a:endParaRPr lang="ko-KR" altLang="en-US" sz="1000" b="1" dirty="0">
                <a:solidFill>
                  <a:srgbClr val="0070C0"/>
                </a:solidFill>
                <a:latin typeface="+mn-ea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628672" y="5710555"/>
              <a:ext cx="819940" cy="273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70C0"/>
                  </a:solidFill>
                  <a:latin typeface="+mn-ea"/>
                </a:rPr>
                <a:t>524</a:t>
              </a:r>
              <a:endParaRPr lang="ko-KR" altLang="en-US" sz="1000" b="1" dirty="0">
                <a:solidFill>
                  <a:srgbClr val="0070C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491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3" y="324593"/>
            <a:ext cx="9905998" cy="1122680"/>
          </a:xfrm>
        </p:spPr>
        <p:txBody>
          <a:bodyPr/>
          <a:lstStyle/>
          <a:p>
            <a:r>
              <a:rPr lang="en-US" altLang="ko-KR" dirty="0" smtClean="0"/>
              <a:t>50Mhz -&gt; 25MhZ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48310" y="1447273"/>
            <a:ext cx="6661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VGA</a:t>
            </a:r>
            <a:r>
              <a:rPr lang="ko-KR" altLang="en-US" dirty="0" smtClean="0"/>
              <a:t>에서는 </a:t>
            </a:r>
            <a:r>
              <a:rPr lang="en-US" altLang="ko-KR" dirty="0" smtClean="0"/>
              <a:t>50 MHz</a:t>
            </a:r>
            <a:r>
              <a:rPr lang="ko-KR" altLang="en-US" dirty="0" smtClean="0"/>
              <a:t>는 실행이 되지 않음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따라서 </a:t>
            </a:r>
            <a:r>
              <a:rPr lang="en-US" altLang="ko-KR" dirty="0" smtClean="0"/>
              <a:t>25 MHz</a:t>
            </a:r>
            <a:r>
              <a:rPr lang="ko-KR" altLang="en-US" dirty="0" smtClean="0"/>
              <a:t>로 다시 줄여주는 코드를 작성하여서 실행 시킴</a:t>
            </a:r>
            <a:endParaRPr lang="en-US" altLang="ko-KR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494" y="2492523"/>
            <a:ext cx="9587866" cy="396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158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3" y="264160"/>
            <a:ext cx="9905998" cy="1244600"/>
          </a:xfrm>
        </p:spPr>
        <p:txBody>
          <a:bodyPr/>
          <a:lstStyle/>
          <a:p>
            <a:r>
              <a:rPr lang="ko-KR" altLang="en-US" dirty="0" smtClean="0"/>
              <a:t>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뱀 몸체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벽</a:t>
            </a:r>
            <a:r>
              <a:rPr lang="en-US" altLang="ko-KR" dirty="0" smtClean="0"/>
              <a:t>, </a:t>
            </a:r>
            <a:r>
              <a:rPr lang="ko-KR" altLang="en-US" dirty="0" smtClean="0"/>
              <a:t>쥐</a:t>
            </a:r>
            <a:r>
              <a:rPr lang="en-US" altLang="ko-KR" dirty="0" smtClean="0"/>
              <a:t>, </a:t>
            </a:r>
            <a:r>
              <a:rPr lang="ko-KR" altLang="en-US" dirty="0" smtClean="0"/>
              <a:t>게임 오버 색상 정의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85812" y="3495040"/>
            <a:ext cx="10617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빨강</a:t>
            </a:r>
            <a:r>
              <a:rPr lang="en-US" altLang="ko-KR" dirty="0"/>
              <a:t> </a:t>
            </a:r>
            <a:r>
              <a:rPr lang="en-US" altLang="ko-KR" dirty="0" smtClean="0"/>
              <a:t>=&gt; </a:t>
            </a:r>
            <a:r>
              <a:rPr lang="ko-KR" altLang="en-US" dirty="0"/>
              <a:t>쥐</a:t>
            </a:r>
            <a:r>
              <a:rPr lang="en-US" altLang="ko-KR" dirty="0" smtClean="0"/>
              <a:t>, </a:t>
            </a:r>
            <a:r>
              <a:rPr lang="ko-KR" altLang="en-US" dirty="0" smtClean="0"/>
              <a:t>게임 오버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벽 색상 지정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초록 </a:t>
            </a:r>
            <a:r>
              <a:rPr lang="en-US" altLang="ko-KR" dirty="0" smtClean="0"/>
              <a:t>=&gt; </a:t>
            </a:r>
            <a:r>
              <a:rPr lang="ko-KR" altLang="en-US" dirty="0" smtClean="0"/>
              <a:t>뱀 머리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벽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파랑 </a:t>
            </a:r>
            <a:r>
              <a:rPr lang="en-US" altLang="ko-KR" dirty="0" smtClean="0"/>
              <a:t>=&gt; </a:t>
            </a:r>
            <a:r>
              <a:rPr lang="ko-KR" altLang="en-US" dirty="0" smtClean="0"/>
              <a:t>뱀 몸체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벽 색상 </a:t>
            </a:r>
            <a:r>
              <a:rPr lang="en-US" altLang="ko-KR" dirty="0" smtClean="0"/>
              <a:t>=&gt; </a:t>
            </a:r>
            <a:r>
              <a:rPr lang="ko-KR" altLang="en-US" dirty="0" smtClean="0"/>
              <a:t>빨강 </a:t>
            </a:r>
            <a:r>
              <a:rPr lang="en-US" altLang="ko-KR" dirty="0" smtClean="0"/>
              <a:t>+ </a:t>
            </a:r>
            <a:r>
              <a:rPr lang="ko-KR" altLang="en-US" dirty="0" smtClean="0"/>
              <a:t>초록 </a:t>
            </a:r>
            <a:r>
              <a:rPr lang="en-US" altLang="ko-KR" dirty="0" smtClean="0"/>
              <a:t>= </a:t>
            </a:r>
            <a:r>
              <a:rPr lang="ko-KR" altLang="en-US" dirty="0" smtClean="0"/>
              <a:t>노랑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6320" y="3383932"/>
            <a:ext cx="5720080" cy="270951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599" y="1260483"/>
            <a:ext cx="10715625" cy="166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97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3" y="120768"/>
            <a:ext cx="9905998" cy="1117121"/>
          </a:xfrm>
        </p:spPr>
        <p:txBody>
          <a:bodyPr/>
          <a:lstStyle/>
          <a:p>
            <a:r>
              <a:rPr lang="en-US" altLang="ko-KR" dirty="0"/>
              <a:t>Ps/2 </a:t>
            </a:r>
            <a:r>
              <a:rPr lang="ko-KR" altLang="en-US" dirty="0"/>
              <a:t>설정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43192" y="1237889"/>
            <a:ext cx="100487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PS/2</a:t>
            </a:r>
            <a:r>
              <a:rPr lang="ko-KR" altLang="en-US" dirty="0" smtClean="0"/>
              <a:t>에서는 동일한 </a:t>
            </a:r>
            <a:r>
              <a:rPr lang="en-US" altLang="ko-KR" dirty="0" smtClean="0"/>
              <a:t>11</a:t>
            </a:r>
            <a:r>
              <a:rPr lang="ko-KR" altLang="en-US" dirty="0" err="1" smtClean="0"/>
              <a:t>비트를</a:t>
            </a:r>
            <a:r>
              <a:rPr lang="ko-KR" altLang="en-US" dirty="0" smtClean="0"/>
              <a:t> 반복적으로 보냄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smtClean="0"/>
              <a:t>그 와중 특정 키</a:t>
            </a:r>
            <a:r>
              <a:rPr lang="en-US" altLang="ko-KR" dirty="0" smtClean="0"/>
              <a:t>( W,S,A,D)</a:t>
            </a:r>
            <a:r>
              <a:rPr lang="ko-KR" altLang="en-US" dirty="0" smtClean="0"/>
              <a:t>를 누를 경우 </a:t>
            </a:r>
            <a:r>
              <a:rPr lang="en-US" altLang="ko-KR" dirty="0" smtClean="0"/>
              <a:t>Make </a:t>
            </a:r>
            <a:r>
              <a:rPr lang="ko-KR" altLang="en-US" dirty="0" smtClean="0"/>
              <a:t>코드</a:t>
            </a:r>
            <a:r>
              <a:rPr lang="en-US" altLang="ko-KR" dirty="0" smtClean="0"/>
              <a:t>(=data)</a:t>
            </a:r>
            <a:r>
              <a:rPr lang="ko-KR" altLang="en-US" dirty="0" smtClean="0"/>
              <a:t>를 포함한 </a:t>
            </a:r>
            <a:r>
              <a:rPr lang="en-US" altLang="ko-KR" dirty="0" smtClean="0"/>
              <a:t>11</a:t>
            </a:r>
            <a:r>
              <a:rPr lang="ko-KR" altLang="en-US" dirty="0" smtClean="0"/>
              <a:t>비트</a:t>
            </a:r>
            <a:r>
              <a:rPr lang="en-US" altLang="ko-KR" dirty="0" smtClean="0"/>
              <a:t>(start bit+ data + parity bit, + stop bit)</a:t>
            </a:r>
            <a:r>
              <a:rPr lang="ko-KR" altLang="en-US" dirty="0" smtClean="0"/>
              <a:t>를 보냄</a:t>
            </a:r>
            <a:endParaRPr lang="en-US" altLang="ko-KR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191" y="2438218"/>
            <a:ext cx="10353769" cy="402354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120" y="4277360"/>
            <a:ext cx="607046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44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3" y="-391064"/>
            <a:ext cx="9905998" cy="1905000"/>
          </a:xfrm>
        </p:spPr>
        <p:txBody>
          <a:bodyPr/>
          <a:lstStyle/>
          <a:p>
            <a:r>
              <a:rPr lang="en-US" altLang="ko-KR" dirty="0" smtClean="0"/>
              <a:t>Ps/2 </a:t>
            </a:r>
            <a:r>
              <a:rPr lang="ko-KR" altLang="en-US" dirty="0" smtClean="0"/>
              <a:t>작동 원리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938" y="1177776"/>
            <a:ext cx="5076825" cy="28289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1" y="1177776"/>
            <a:ext cx="5038725" cy="2476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2961" y="4409440"/>
            <a:ext cx="10732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Direction</a:t>
            </a:r>
            <a:r>
              <a:rPr lang="ko-KR" altLang="en-US" dirty="0" smtClean="0"/>
              <a:t>를 정의 </a:t>
            </a:r>
            <a:r>
              <a:rPr lang="en-US" altLang="ko-KR" dirty="0" smtClean="0"/>
              <a:t>X,Y</a:t>
            </a:r>
            <a:r>
              <a:rPr lang="ko-KR" altLang="en-US" dirty="0" smtClean="0"/>
              <a:t>좌표로 정의하여서 </a:t>
            </a:r>
            <a:r>
              <a:rPr lang="en-US" altLang="ko-KR" dirty="0" smtClean="0"/>
              <a:t>PS/2</a:t>
            </a:r>
            <a:r>
              <a:rPr lang="ko-KR" altLang="en-US" dirty="0" smtClean="0"/>
              <a:t>입력과 맞추어서 뱀의 이동경로를 정의할 수 있게 정의함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Ex) 5’b00010 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X </a:t>
            </a:r>
            <a:r>
              <a:rPr lang="ko-KR" altLang="en-US" dirty="0" smtClean="0"/>
              <a:t>좌표에서 </a:t>
            </a:r>
            <a:r>
              <a:rPr lang="en-US" altLang="ko-KR" dirty="0" smtClean="0"/>
              <a:t>-10 </a:t>
            </a:r>
            <a:r>
              <a:rPr lang="ko-KR" altLang="en-US" dirty="0" smtClean="0"/>
              <a:t>을 하여 위로 이동하며 </a:t>
            </a:r>
            <a:r>
              <a:rPr lang="en-US" altLang="ko-KR" dirty="0" smtClean="0"/>
              <a:t>8’h1D(=W)</a:t>
            </a:r>
            <a:r>
              <a:rPr lang="ko-KR" altLang="en-US" dirty="0" smtClean="0"/>
              <a:t>의 입력 할 경우 위로 이동하게 정의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090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3" y="223520"/>
            <a:ext cx="9905998" cy="1325880"/>
          </a:xfrm>
        </p:spPr>
        <p:txBody>
          <a:bodyPr/>
          <a:lstStyle/>
          <a:p>
            <a:r>
              <a:rPr lang="ko-KR" altLang="en-US" dirty="0" smtClean="0"/>
              <a:t>게임 진행 속도 조절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1413" y="1310640"/>
            <a:ext cx="9905998" cy="1615440"/>
          </a:xfrm>
        </p:spPr>
        <p:txBody>
          <a:bodyPr/>
          <a:lstStyle/>
          <a:p>
            <a:r>
              <a:rPr lang="en-US" altLang="ko-KR" dirty="0" smtClean="0"/>
              <a:t>50 </a:t>
            </a:r>
            <a:r>
              <a:rPr lang="en-US" altLang="ko-KR" dirty="0" err="1" smtClean="0"/>
              <a:t>Mhz</a:t>
            </a:r>
            <a:r>
              <a:rPr lang="en-US" altLang="ko-KR" dirty="0" smtClean="0"/>
              <a:t> Clock </a:t>
            </a:r>
            <a:r>
              <a:rPr lang="ko-KR" altLang="en-US" dirty="0" smtClean="0"/>
              <a:t>으로 설정할 경우 뱀의 이동속도가 빨라져서 </a:t>
            </a:r>
            <a:r>
              <a:rPr lang="en-US" altLang="ko-KR" dirty="0" smtClean="0"/>
              <a:t>count</a:t>
            </a:r>
            <a:r>
              <a:rPr lang="ko-KR" altLang="en-US" dirty="0" smtClean="0"/>
              <a:t>를 </a:t>
            </a:r>
            <a:r>
              <a:rPr lang="en-US" altLang="ko-KR" dirty="0" smtClean="0"/>
              <a:t>2000000 </a:t>
            </a:r>
            <a:r>
              <a:rPr lang="ko-KR" altLang="en-US" dirty="0" smtClean="0"/>
              <a:t>번을 하여서 뱀의 이동 속도를 제한 시켜줌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363" y="2492878"/>
            <a:ext cx="10480582" cy="367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0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331</TotalTime>
  <Words>391</Words>
  <Application>Microsoft Office PowerPoint</Application>
  <PresentationFormat>와이드스크린</PresentationFormat>
  <Paragraphs>96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Century Gothic</vt:lpstr>
      <vt:lpstr>그물</vt:lpstr>
      <vt:lpstr>뱀 게임</vt:lpstr>
      <vt:lpstr>시연 동영상</vt:lpstr>
      <vt:lpstr>게임의 규칙</vt:lpstr>
      <vt:lpstr>VGA 포맷</vt:lpstr>
      <vt:lpstr>50Mhz -&gt; 25MhZ</vt:lpstr>
      <vt:lpstr>뱀, 뱀 몸체, 벽, 쥐, 게임 오버 색상 정의</vt:lpstr>
      <vt:lpstr>Ps/2 설정</vt:lpstr>
      <vt:lpstr>Ps/2 작동 원리</vt:lpstr>
      <vt:lpstr>게임 진행 속도 조절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뱀 게임</dc:title>
  <dc:creator>you soowon</dc:creator>
  <cp:lastModifiedBy>you soowon</cp:lastModifiedBy>
  <cp:revision>23</cp:revision>
  <dcterms:created xsi:type="dcterms:W3CDTF">2019-12-09T06:33:08Z</dcterms:created>
  <dcterms:modified xsi:type="dcterms:W3CDTF">2019-12-10T05:20:40Z</dcterms:modified>
</cp:coreProperties>
</file>

<file path=docProps/thumbnail.jpeg>
</file>